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pl-PL"/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pl-PL"/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/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/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/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/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/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/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/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/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/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/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/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D095A1C-D03B-4339-93FC-59246EC775E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5CDF05-1D3B-425D-AF15-11C752FEA7FE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AB660B-9A3B-4D2F-A73B-B9E2132504B2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ytuł i 4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907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57200" y="3943350"/>
            <a:ext cx="4038600" cy="21907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B345E37-76FD-4711-AE08-82D6DF73C1A8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39A925-5FF1-407C-ACB8-855F26E95FBA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7A6F79-F5E8-4962-A026-27328B7C1D1C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C42CCF-B950-43E6-B76B-C4B29CAB2DD0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6C3C5C-B456-458E-B85B-FD67E62058FC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695994-6AFE-4AA6-8AF4-DC33163170E9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B3581A-3222-4047-A499-C4B8A051288F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B11F1B-F607-486B-AC7C-1BFE180B45C9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9E5BAE-92C3-4781-A11F-0E5019E14D88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pl-P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90D49D0-FE8D-49F8-8454-6E150637A188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l-PL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l-PL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838200" indent="-838200"/>
            <a:r>
              <a:rPr lang="pl-PL" sz="4800"/>
              <a:t>DIAGNOZA PROCESÓW INTEGRACJI SENSORYCZNEJ</a:t>
            </a:r>
            <a:br>
              <a:rPr lang="pl-PL" sz="4800"/>
            </a:br>
            <a:endParaRPr lang="pl-PL" sz="48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/>
              <a:t>Opracowała: Joanna Kawa</a:t>
            </a:r>
          </a:p>
          <a:p>
            <a:pPr algn="r"/>
            <a:r>
              <a:rPr lang="pl-PL"/>
              <a:t>Prezentację wykonała: Katarzyna Kiełbicka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/>
              <a:t>Do diagnozy zaburzeń integracji sensorycznej Ayres opracowała specjalne metody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l-PL" sz="2000"/>
              <a:t>KLINICZNA OBSERWACJA</a:t>
            </a:r>
          </a:p>
          <a:p>
            <a:pPr>
              <a:buFontTx/>
              <a:buChar char="-"/>
            </a:pPr>
            <a:r>
              <a:rPr lang="pl-PL" sz="1600"/>
              <a:t>Napięcie mięśniowe</a:t>
            </a:r>
          </a:p>
          <a:p>
            <a:pPr>
              <a:buFontTx/>
              <a:buChar char="-"/>
            </a:pPr>
            <a:r>
              <a:rPr lang="pl-PL" sz="1600"/>
              <a:t>Przetrwałe odruchy</a:t>
            </a:r>
          </a:p>
          <a:p>
            <a:pPr>
              <a:buFontTx/>
              <a:buChar char="-"/>
            </a:pPr>
            <a:r>
              <a:rPr lang="pl-PL" sz="1600"/>
              <a:t>Ruchy gałek ocznych</a:t>
            </a:r>
          </a:p>
          <a:p>
            <a:pPr>
              <a:buFontTx/>
              <a:buChar char="-"/>
            </a:pPr>
            <a:r>
              <a:rPr lang="pl-PL" sz="1600"/>
              <a:t>Planowanie ruchu</a:t>
            </a:r>
          </a:p>
          <a:p>
            <a:pPr>
              <a:buFontTx/>
              <a:buChar char="-"/>
            </a:pPr>
            <a:r>
              <a:rPr lang="pl-PL" sz="1600"/>
              <a:t>Reakcje posturalne</a:t>
            </a:r>
          </a:p>
          <a:p>
            <a:pPr>
              <a:buFontTx/>
              <a:buChar char="-"/>
            </a:pPr>
            <a:r>
              <a:rPr lang="pl-PL" sz="1600"/>
              <a:t>Kokontrakcję</a:t>
            </a:r>
          </a:p>
          <a:p>
            <a:pPr>
              <a:buFontTx/>
              <a:buChar char="-"/>
            </a:pPr>
            <a:r>
              <a:rPr lang="pl-PL" sz="1600"/>
              <a:t>Lateralizację</a:t>
            </a:r>
          </a:p>
          <a:p>
            <a:pPr>
              <a:buFontTx/>
              <a:buChar char="-"/>
            </a:pPr>
            <a:r>
              <a:rPr lang="pl-PL" sz="1600"/>
              <a:t>Choreoatetozy</a:t>
            </a:r>
          </a:p>
          <a:p>
            <a:pPr>
              <a:buFontTx/>
              <a:buChar char="-"/>
            </a:pPr>
            <a:r>
              <a:rPr lang="pl-PL" sz="1600"/>
              <a:t>Reakcje równoważne</a:t>
            </a:r>
          </a:p>
          <a:p>
            <a:pPr>
              <a:buFontTx/>
              <a:buChar char="-"/>
            </a:pPr>
            <a:r>
              <a:rPr lang="pl-PL" sz="1600"/>
              <a:t>Orietację w przestrzeni</a:t>
            </a:r>
          </a:p>
          <a:p>
            <a:pPr>
              <a:buFontTx/>
              <a:buChar char="-"/>
            </a:pPr>
            <a:r>
              <a:rPr lang="pl-PL" sz="1600"/>
              <a:t>adiadochokinezę</a:t>
            </a:r>
          </a:p>
          <a:p>
            <a:pPr>
              <a:buFontTx/>
              <a:buChar char="-"/>
            </a:pPr>
            <a:endParaRPr lang="pl-PL" sz="1600"/>
          </a:p>
          <a:p>
            <a:pPr>
              <a:buFontTx/>
              <a:buChar char="-"/>
            </a:pPr>
            <a:endParaRPr lang="pl-PL" sz="16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sz="2000"/>
              <a:t>STANDARYZOWANE TESTY</a:t>
            </a:r>
          </a:p>
          <a:p>
            <a:pPr>
              <a:buFontTx/>
              <a:buChar char="-"/>
            </a:pPr>
            <a:r>
              <a:rPr lang="pl-PL" sz="1600" b="1"/>
              <a:t>Percepcji wzrokowej</a:t>
            </a:r>
            <a:r>
              <a:rPr lang="pl-PL" sz="1600"/>
              <a:t>                             ( różnicowanie figura-tło, pozycja w przestrzeni, kopiowanie wzorów)</a:t>
            </a:r>
          </a:p>
          <a:p>
            <a:pPr>
              <a:buFontTx/>
              <a:buChar char="-"/>
            </a:pPr>
            <a:r>
              <a:rPr lang="pl-PL" sz="1600" b="1"/>
              <a:t>Somatosensoryczne</a:t>
            </a:r>
            <a:r>
              <a:rPr lang="pl-PL" sz="1600"/>
              <a:t> (kinestezja, manualna percepcja form, identyfikacja palców, grafestezja, lokalizacja bodźca dotykowego)</a:t>
            </a:r>
          </a:p>
          <a:p>
            <a:pPr>
              <a:buFontTx/>
              <a:buChar char="-"/>
            </a:pPr>
            <a:r>
              <a:rPr lang="pl-PL" sz="1600" b="1"/>
              <a:t>Motoryczne</a:t>
            </a:r>
            <a:r>
              <a:rPr lang="pl-PL" sz="1600"/>
              <a:t> (precyzja ruchów, imitacja pozycji, przekraczanie linii środkowej ciała, obustronna koordynacja ruchowa, różnicowanie prawo-lewo, równowaga w pozycji stojącej-oczy otwarte, oczy zamknięte, oczopląs porotacyjny)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  <p:bldP spid="307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TERAPIA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400"/>
              <a:t>* Terapia odbywa się w małej sali gimnastycznej lub innym pomieszczeniu do 24m kwadratowych.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400"/>
              <a:t>* Podłoga może być drewniana lub pokryta wykładziną. Sala powinna mieć możliwość użytkowania sprzętu podwieszanego. W suficie powinny być zamontowane minimum dwa punkty do podwieszania, a na przeciwległych ścianach haki do przeciągania liny na wysokości 1,5m oraz 60cm od podłogi. Wszystkie te urządzenia muszą posiadać atesty.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400"/>
              <a:t>* Wyposażenie sali terapeutycznej musi przede wszystkim obejmować wiele urządzeń do stymulacji systemu przedsionkowego, proprioceptywnego i dotykowego, ale również wzrokowego, słuchowego i węchowego.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/>
              <a:t>SPRZĘT DO STYMULACJI SYSTEMU PRZEDSIONKOWEGO </a:t>
            </a:r>
            <a:br>
              <a:rPr lang="pl-PL" sz="3200"/>
            </a:br>
            <a:r>
              <a:rPr lang="pl-PL" sz="3200"/>
              <a:t>I PROPRIOCEPTYWNEGO</a:t>
            </a:r>
            <a:r>
              <a:rPr lang="pl-PL" sz="4000"/>
              <a:t> 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pl-PL" sz="1600"/>
          </a:p>
          <a:p>
            <a:pPr>
              <a:lnSpc>
                <a:spcPct val="80000"/>
              </a:lnSpc>
            </a:pPr>
            <a:r>
              <a:rPr lang="pl-PL" sz="1600"/>
              <a:t>hamak klasyczny i elastyczny,</a:t>
            </a:r>
          </a:p>
          <a:p>
            <a:pPr>
              <a:lnSpc>
                <a:spcPct val="80000"/>
              </a:lnSpc>
            </a:pPr>
            <a:r>
              <a:rPr lang="pl-PL" sz="1600"/>
              <a:t>huśtawka ze stabilizatorem i bez stabilizatora,</a:t>
            </a:r>
          </a:p>
          <a:p>
            <a:pPr>
              <a:lnSpc>
                <a:spcPct val="80000"/>
              </a:lnSpc>
            </a:pPr>
            <a:r>
              <a:rPr lang="pl-PL" sz="1600"/>
              <a:t>deskorolka duża i mała,</a:t>
            </a:r>
          </a:p>
          <a:p>
            <a:pPr>
              <a:lnSpc>
                <a:spcPct val="80000"/>
              </a:lnSpc>
            </a:pPr>
            <a:r>
              <a:rPr lang="pl-PL" sz="1600"/>
              <a:t>kołyski do ćwiczeń równoważnych z obrysowanymi stopami,</a:t>
            </a:r>
          </a:p>
          <a:p>
            <a:pPr>
              <a:lnSpc>
                <a:spcPct val="80000"/>
              </a:lnSpc>
            </a:pPr>
            <a:r>
              <a:rPr lang="pl-PL" sz="1600"/>
              <a:t>deska rotacyjna,</a:t>
            </a:r>
          </a:p>
          <a:p>
            <a:pPr>
              <a:lnSpc>
                <a:spcPct val="80000"/>
              </a:lnSpc>
            </a:pPr>
            <a:r>
              <a:rPr lang="pl-PL" sz="1600"/>
              <a:t>kółka, obręcze,</a:t>
            </a:r>
          </a:p>
          <a:p>
            <a:pPr>
              <a:lnSpc>
                <a:spcPct val="80000"/>
              </a:lnSpc>
            </a:pPr>
            <a:r>
              <a:rPr lang="pl-PL" sz="1600"/>
              <a:t>guma tarabanda,</a:t>
            </a:r>
          </a:p>
          <a:p>
            <a:pPr>
              <a:lnSpc>
                <a:spcPct val="80000"/>
              </a:lnSpc>
            </a:pPr>
            <a:r>
              <a:rPr lang="pl-PL" sz="1600"/>
              <a:t>helikopter na ręce i nogi,</a:t>
            </a:r>
          </a:p>
          <a:p>
            <a:pPr>
              <a:lnSpc>
                <a:spcPct val="80000"/>
              </a:lnSpc>
            </a:pPr>
            <a:r>
              <a:rPr lang="pl-PL" sz="1600"/>
              <a:t>kołyska mała lub duża,</a:t>
            </a:r>
          </a:p>
          <a:p>
            <a:pPr>
              <a:lnSpc>
                <a:spcPct val="80000"/>
              </a:lnSpc>
            </a:pPr>
            <a:r>
              <a:rPr lang="pl-PL" sz="1600"/>
              <a:t>konik na jednym zawieszeniu oraz na dwóch zawieszeniach,</a:t>
            </a:r>
          </a:p>
          <a:p>
            <a:pPr>
              <a:lnSpc>
                <a:spcPct val="80000"/>
              </a:lnSpc>
            </a:pPr>
            <a:r>
              <a:rPr lang="pl-PL" sz="1600"/>
              <a:t>parówka,</a:t>
            </a:r>
          </a:p>
          <a:p>
            <a:pPr>
              <a:lnSpc>
                <a:spcPct val="80000"/>
              </a:lnSpc>
            </a:pPr>
            <a:r>
              <a:rPr lang="pl-PL" sz="1600"/>
              <a:t>dysk (orczyk),</a:t>
            </a:r>
          </a:p>
          <a:p>
            <a:pPr>
              <a:lnSpc>
                <a:spcPct val="80000"/>
              </a:lnSpc>
            </a:pPr>
            <a:r>
              <a:rPr lang="pl-PL" sz="1600"/>
              <a:t>huśtawka w kształcie litery T,</a:t>
            </a:r>
          </a:p>
          <a:p>
            <a:pPr>
              <a:lnSpc>
                <a:spcPct val="80000"/>
              </a:lnSpc>
            </a:pPr>
            <a:r>
              <a:rPr lang="pl-PL" sz="1600"/>
              <a:t>platforma,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pl-PL" sz="1600"/>
          </a:p>
          <a:p>
            <a:pPr>
              <a:lnSpc>
                <a:spcPct val="80000"/>
              </a:lnSpc>
            </a:pPr>
            <a:r>
              <a:rPr lang="pl-PL" sz="1600"/>
              <a:t>poducha, materace,</a:t>
            </a:r>
          </a:p>
          <a:p>
            <a:pPr>
              <a:lnSpc>
                <a:spcPct val="80000"/>
              </a:lnSpc>
            </a:pPr>
            <a:r>
              <a:rPr lang="pl-PL" sz="1600"/>
              <a:t>huśtawka żaba,</a:t>
            </a:r>
          </a:p>
          <a:p>
            <a:pPr>
              <a:lnSpc>
                <a:spcPct val="80000"/>
              </a:lnSpc>
            </a:pPr>
            <a:r>
              <a:rPr lang="pl-PL" sz="1600"/>
              <a:t>trampolina,</a:t>
            </a:r>
          </a:p>
          <a:p>
            <a:pPr>
              <a:lnSpc>
                <a:spcPct val="80000"/>
              </a:lnSpc>
            </a:pPr>
            <a:r>
              <a:rPr lang="pl-PL" sz="1600"/>
              <a:t>piłki Bobat 80k i 60k,</a:t>
            </a:r>
          </a:p>
          <a:p>
            <a:pPr>
              <a:lnSpc>
                <a:spcPct val="80000"/>
              </a:lnSpc>
            </a:pPr>
            <a:r>
              <a:rPr lang="pl-PL" sz="1600"/>
              <a:t>opona,</a:t>
            </a:r>
          </a:p>
          <a:p>
            <a:pPr>
              <a:lnSpc>
                <a:spcPct val="80000"/>
              </a:lnSpc>
            </a:pPr>
            <a:r>
              <a:rPr lang="pl-PL" sz="1600"/>
              <a:t>zjeżdżalnia,</a:t>
            </a:r>
          </a:p>
          <a:p>
            <a:pPr>
              <a:lnSpc>
                <a:spcPct val="80000"/>
              </a:lnSpc>
            </a:pPr>
            <a:r>
              <a:rPr lang="pl-PL" sz="1600"/>
              <a:t>wyspy do ćwiczeń równoważnych,</a:t>
            </a:r>
          </a:p>
          <a:p>
            <a:pPr>
              <a:lnSpc>
                <a:spcPct val="80000"/>
              </a:lnSpc>
            </a:pPr>
            <a:r>
              <a:rPr lang="pl-PL" sz="1600"/>
              <a:t>wyspy jeżykowe,</a:t>
            </a:r>
          </a:p>
          <a:p>
            <a:pPr>
              <a:lnSpc>
                <a:spcPct val="80000"/>
              </a:lnSpc>
            </a:pPr>
            <a:r>
              <a:rPr lang="pl-PL" sz="1600"/>
              <a:t>koordonka,</a:t>
            </a:r>
          </a:p>
          <a:p>
            <a:pPr>
              <a:lnSpc>
                <a:spcPct val="80000"/>
              </a:lnSpc>
            </a:pPr>
            <a:r>
              <a:rPr lang="pl-PL" sz="1600"/>
              <a:t>szczudła.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1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1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1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1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1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81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8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8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8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8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8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8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81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81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81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6" grpId="0" build="p"/>
      <p:bldP spid="819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SZRZĘT DO STYMULACJI DOTYKOWEJ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l-PL" sz="2400"/>
              <a:t>masażery,</a:t>
            </a:r>
          </a:p>
          <a:p>
            <a:pPr>
              <a:lnSpc>
                <a:spcPct val="80000"/>
              </a:lnSpc>
            </a:pPr>
            <a:r>
              <a:rPr lang="pl-PL" sz="2400"/>
              <a:t>rękawice do masażu,</a:t>
            </a:r>
          </a:p>
          <a:p>
            <a:pPr>
              <a:lnSpc>
                <a:spcPct val="80000"/>
              </a:lnSpc>
            </a:pPr>
            <a:r>
              <a:rPr lang="pl-PL" sz="2400"/>
              <a:t>wałki,</a:t>
            </a:r>
          </a:p>
          <a:p>
            <a:pPr>
              <a:lnSpc>
                <a:spcPct val="80000"/>
              </a:lnSpc>
            </a:pPr>
            <a:r>
              <a:rPr lang="pl-PL" sz="2400"/>
              <a:t>szczoteczki,</a:t>
            </a:r>
          </a:p>
          <a:p>
            <a:pPr>
              <a:lnSpc>
                <a:spcPct val="80000"/>
              </a:lnSpc>
            </a:pPr>
            <a:r>
              <a:rPr lang="pl-PL" sz="2400"/>
              <a:t>myjki,</a:t>
            </a:r>
          </a:p>
          <a:p>
            <a:pPr>
              <a:lnSpc>
                <a:spcPct val="80000"/>
              </a:lnSpc>
            </a:pPr>
            <a:r>
              <a:rPr lang="pl-PL" sz="2400"/>
              <a:t>piłeczki jeżykowe,</a:t>
            </a:r>
          </a:p>
          <a:p>
            <a:pPr>
              <a:lnSpc>
                <a:spcPct val="80000"/>
              </a:lnSpc>
            </a:pPr>
            <a:r>
              <a:rPr lang="pl-PL" sz="2400"/>
              <a:t>miski z kasztanami,</a:t>
            </a:r>
          </a:p>
          <a:p>
            <a:pPr>
              <a:lnSpc>
                <a:spcPct val="80000"/>
              </a:lnSpc>
            </a:pPr>
            <a:r>
              <a:rPr lang="pl-PL" sz="2400"/>
              <a:t>kołdra obciążeniowa,</a:t>
            </a:r>
          </a:p>
          <a:p>
            <a:pPr>
              <a:lnSpc>
                <a:spcPct val="80000"/>
              </a:lnSpc>
            </a:pPr>
            <a:r>
              <a:rPr lang="pl-PL" sz="2400"/>
              <a:t>kamizelka uciskowa,</a:t>
            </a:r>
          </a:p>
          <a:p>
            <a:pPr>
              <a:lnSpc>
                <a:spcPct val="80000"/>
              </a:lnSpc>
            </a:pPr>
            <a:r>
              <a:rPr lang="pl-PL" sz="2400"/>
              <a:t>pled,</a:t>
            </a:r>
          </a:p>
          <a:p>
            <a:pPr>
              <a:lnSpc>
                <a:spcPct val="80000"/>
              </a:lnSpc>
            </a:pPr>
            <a:r>
              <a:rPr lang="pl-PL" sz="2400"/>
              <a:t>obciążniki na ręce i nogi,</a:t>
            </a:r>
          </a:p>
          <a:p>
            <a:pPr>
              <a:lnSpc>
                <a:spcPct val="80000"/>
              </a:lnSpc>
            </a:pPr>
            <a:r>
              <a:rPr lang="pl-PL" sz="2400"/>
              <a:t>żele do temperatury.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SPRZĘT DO STYMULACJI WZROKOWEJ.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/>
              <a:t>latarki,</a:t>
            </a:r>
          </a:p>
          <a:p>
            <a:r>
              <a:rPr lang="pl-PL"/>
              <a:t>światełka,</a:t>
            </a:r>
          </a:p>
          <a:p>
            <a:r>
              <a:rPr lang="pl-PL"/>
              <a:t>lampki choinkowe,</a:t>
            </a:r>
          </a:p>
          <a:p>
            <a:r>
              <a:rPr lang="pl-PL"/>
              <a:t>różne świecące gadżety.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POMOCE DO STYMULACJI WĘCHOWEJ.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/>
              <a:t>pudełko z zapachami naturalnymi np. cytryna, kawa, goździki,</a:t>
            </a:r>
          </a:p>
          <a:p>
            <a:pPr>
              <a:lnSpc>
                <a:spcPct val="90000"/>
              </a:lnSpc>
            </a:pPr>
            <a:r>
              <a:rPr lang="pl-PL"/>
              <a:t>naturalne olejki zapachowe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pl-PL" sz="4000"/>
              <a:t>STYMULACJA SŁUCHOWA</a:t>
            </a:r>
          </a:p>
          <a:p>
            <a:pPr>
              <a:lnSpc>
                <a:spcPct val="90000"/>
              </a:lnSpc>
            </a:pPr>
            <a:r>
              <a:rPr lang="pl-PL"/>
              <a:t>instrumenty muzyczne: bębenki, kołatki, cymbałki,</a:t>
            </a:r>
          </a:p>
          <a:p>
            <a:pPr>
              <a:lnSpc>
                <a:spcPct val="90000"/>
              </a:lnSpc>
            </a:pPr>
            <a:r>
              <a:rPr lang="pl-PL"/>
              <a:t>nagrania różnych dźwięków,</a:t>
            </a:r>
          </a:p>
          <a:p>
            <a:pPr>
              <a:lnSpc>
                <a:spcPct val="90000"/>
              </a:lnSpc>
            </a:pPr>
            <a:r>
              <a:rPr lang="pl-PL"/>
              <a:t>mechaniczne zwierzęta.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POMOCE DO KOORDYNACJI RUCHOWEJ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/>
              <a:t>podwieszane piłeczki,</a:t>
            </a:r>
          </a:p>
          <a:p>
            <a:r>
              <a:rPr lang="pl-PL"/>
              <a:t>bila,</a:t>
            </a:r>
          </a:p>
          <a:p>
            <a:r>
              <a:rPr lang="pl-PL"/>
              <a:t>wędka,</a:t>
            </a:r>
          </a:p>
          <a:p>
            <a:r>
              <a:rPr lang="pl-PL"/>
              <a:t>piłka na gumce,</a:t>
            </a:r>
          </a:p>
          <a:p>
            <a:r>
              <a:rPr lang="pl-PL"/>
              <a:t>woreczki z grochem, kaszą, fasolą (różnej wielkości i ciężaru),</a:t>
            </a:r>
          </a:p>
          <a:p>
            <a:r>
              <a:rPr lang="pl-PL"/>
              <a:t>piłeczki o różnej wielkości i strukturze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theme/theme1.xml><?xml version="1.0" encoding="utf-8"?>
<a:theme xmlns:a="http://schemas.openxmlformats.org/drawingml/2006/main" name="Cyfrowe kropki">
  <a:themeElements>
    <a:clrScheme name="Cyfrowe kropki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Cyfrowe krop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yfrowe kropki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yfrowe kropki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yfrowe kropki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yfrowe kropki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yfrowe kropki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yfrowe kropki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yfrowe kropki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yfrowe kropki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yfrowe kropki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28</TotalTime>
  <Words>436</Words>
  <Application>Microsoft Office PowerPoint</Application>
  <PresentationFormat>Pokaz na ekranie (4:3)</PresentationFormat>
  <Paragraphs>83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Cyfrowe kropki</vt:lpstr>
      <vt:lpstr>DIAGNOZA PROCESÓW INTEGRACJI SENSORYCZNEJ </vt:lpstr>
      <vt:lpstr>Do diagnozy zaburzeń integracji sensorycznej Ayres opracowała specjalne metody</vt:lpstr>
      <vt:lpstr>TERAPIA</vt:lpstr>
      <vt:lpstr>SPRZĘT DO STYMULACJI SYSTEMU PRZEDSIONKOWEGO  I PROPRIOCEPTYWNEGO </vt:lpstr>
      <vt:lpstr>SZRZĘT DO STYMULACJI DOTYKOWEJ </vt:lpstr>
      <vt:lpstr>SPRZĘT DO STYMULACJI WZROKOWEJ. </vt:lpstr>
      <vt:lpstr>POMOCE DO STYMULACJI WĘCHOWEJ. </vt:lpstr>
      <vt:lpstr>POMOCE DO KOORDYNACJI RUCHOWEJ </vt:lpstr>
    </vt:vector>
  </TitlesOfParts>
  <Company>Ministerstwo Edukacji Narodowej i Sportu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DIAGNOZA PROCESÓW INTEGRACJI SENSORYCZNEJ </dc:title>
  <dc:creator>nauczyciel013n</dc:creator>
  <cp:lastModifiedBy>User</cp:lastModifiedBy>
  <cp:revision>4</cp:revision>
  <dcterms:created xsi:type="dcterms:W3CDTF">2012-05-25T07:55:37Z</dcterms:created>
  <dcterms:modified xsi:type="dcterms:W3CDTF">2012-06-26T15:32:38Z</dcterms:modified>
</cp:coreProperties>
</file>